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58" r:id="rId4"/>
    <p:sldId id="259" r:id="rId5"/>
    <p:sldId id="260" r:id="rId6"/>
    <p:sldId id="28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302" r:id="rId27"/>
    <p:sldId id="301" r:id="rId28"/>
    <p:sldId id="303" r:id="rId29"/>
    <p:sldId id="309" r:id="rId30"/>
    <p:sldId id="305" r:id="rId31"/>
    <p:sldId id="310" r:id="rId32"/>
    <p:sldId id="307" r:id="rId33"/>
    <p:sldId id="308" r:id="rId34"/>
    <p:sldId id="311" r:id="rId35"/>
    <p:sldId id="312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3" r:id="rId45"/>
    <p:sldId id="324" r:id="rId46"/>
    <p:sldId id="325" r:id="rId47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27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02EC-FA61-4624-8EAE-BC982C8C232C}" type="datetimeFigureOut">
              <a:rPr lang="pl-PL" smtClean="0"/>
              <a:pPr/>
              <a:t>2013-09-15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B45EE-8DA7-4C6A-B8BB-522A152C7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om\Desktop\Walczyk%20szcz&#281;&#347;liwych%20dzieci%20-%20Piosenki%20na%20ka&#380;d&#261;%20szkoln&#261;%20okazj&#281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14480" y="0"/>
            <a:ext cx="500066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pl-PL" sz="68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l-PL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KLASA </a:t>
            </a:r>
            <a:r>
              <a:rPr lang="pl-PL" sz="8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Ib</a:t>
            </a:r>
            <a:endParaRPr lang="pl-PL" sz="88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pl-PL" sz="6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57224" y="3071810"/>
            <a:ext cx="7375930" cy="1938992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6000" b="1" cap="none" spc="0" dirty="0" smtClean="0">
                <a:ln/>
                <a:solidFill>
                  <a:srgbClr val="0070C0"/>
                </a:solidFill>
                <a:effectLst/>
              </a:rPr>
              <a:t>NASZE  PIERWSZE  DNI</a:t>
            </a:r>
          </a:p>
          <a:p>
            <a:pPr algn="ctr"/>
            <a:r>
              <a:rPr lang="pl-PL" sz="6000" b="1" cap="none" spc="0" dirty="0" smtClean="0">
                <a:ln/>
                <a:solidFill>
                  <a:srgbClr val="0070C0"/>
                </a:solidFill>
                <a:effectLst/>
              </a:rPr>
              <a:t> W  SZKOLE</a:t>
            </a:r>
            <a:endParaRPr lang="pl-PL" sz="60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4" name="Walczyk szczęśliwych dzieci - Piosenki na każdą szkolną okazję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7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5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5120.JPG"/>
          <p:cNvPicPr>
            <a:picLocks noGrp="1" noChangeAspect="1"/>
          </p:cNvPicPr>
          <p:nvPr isPhoto="1"/>
        </p:nvPicPr>
        <p:blipFill>
          <a:blip r:embed="rId2" cstate="print">
            <a:lum bright="6000" contrast="-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7.jpg"/>
          <p:cNvPicPr>
            <a:picLocks noGrp="1" noChangeAspect="1"/>
          </p:cNvPicPr>
          <p:nvPr isPhoto="1"/>
        </p:nvPicPr>
        <p:blipFill>
          <a:blip r:embed="rId2">
            <a:lum bright="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8.jpg"/>
          <p:cNvPicPr>
            <a:picLocks noGrp="1" noChangeAspect="1"/>
          </p:cNvPicPr>
          <p:nvPr isPhoto="1"/>
        </p:nvPicPr>
        <p:blipFill>
          <a:blip r:embed="rId2">
            <a:lum bright="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14348" y="1785926"/>
            <a:ext cx="75576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 ZAJĘCIACH </a:t>
            </a:r>
          </a:p>
          <a:p>
            <a:pPr algn="ctr"/>
            <a:r>
              <a:rPr lang="pl-PL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KOMPUTEROWYCH</a:t>
            </a:r>
            <a:endParaRPr lang="pl-PL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3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5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0"/>
            <a:ext cx="9286908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48.jpg"/>
          <p:cNvPicPr>
            <a:picLocks noGrp="1" noChangeAspect="1"/>
          </p:cNvPicPr>
          <p:nvPr isPhoto="1"/>
        </p:nvPicPr>
        <p:blipFill>
          <a:blip r:embed="rId2">
            <a:lum bright="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N5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5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5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5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14480" y="2214554"/>
            <a:ext cx="566494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NA ZAJĘCIACH</a:t>
            </a:r>
          </a:p>
          <a:p>
            <a:pPr algn="ctr"/>
            <a:r>
              <a:rPr lang="pl-PL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TANECZNYCH</a:t>
            </a:r>
            <a:endParaRPr lang="pl-PL" sz="7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14414" y="1785926"/>
            <a:ext cx="624748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l-PL" sz="7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NA SZKOLNYCH </a:t>
            </a:r>
          </a:p>
          <a:p>
            <a:pPr algn="ctr"/>
            <a:r>
              <a:rPr lang="pl-PL" sz="7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HUŚTAWKACH</a:t>
            </a:r>
            <a:endParaRPr lang="pl-PL" sz="7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SC_0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51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_00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 descr="DSC_0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2000" t="3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57290" y="642918"/>
            <a:ext cx="6643734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6500" b="1" dirty="0" smtClean="0">
                <a:ln w="11430"/>
                <a:solidFill>
                  <a:srgbClr val="C927B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  ZOBACZENIA!</a:t>
            </a:r>
            <a:endParaRPr lang="pl-PL" sz="6500" b="1" dirty="0">
              <a:ln w="11430"/>
              <a:solidFill>
                <a:srgbClr val="C927B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51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28662" y="1714488"/>
            <a:ext cx="750801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PIERWSZE  ZAJĘCIA</a:t>
            </a:r>
          </a:p>
          <a:p>
            <a:pPr algn="ctr"/>
            <a:r>
              <a:rPr lang="pl-PL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 KLASIE</a:t>
            </a:r>
            <a:endParaRPr lang="pl-PL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24</Words>
  <Application>Microsoft Office PowerPoint</Application>
  <PresentationFormat>Pokaz na ekranie (4:3)</PresentationFormat>
  <Paragraphs>13</Paragraphs>
  <Slides>46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dom</dc:creator>
  <cp:lastModifiedBy>dom</cp:lastModifiedBy>
  <cp:revision>13</cp:revision>
  <dcterms:created xsi:type="dcterms:W3CDTF">2013-09-13T21:07:06Z</dcterms:created>
  <dcterms:modified xsi:type="dcterms:W3CDTF">2013-09-15T21:35:27Z</dcterms:modified>
</cp:coreProperties>
</file>